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80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9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EE93526-CE43-4414-A73A-6D98C68D048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E90D8F3-B74A-403A-B874-1522414E9803}">
      <dgm:prSet/>
      <dgm:spPr/>
      <dgm:t>
        <a:bodyPr/>
        <a:lstStyle/>
        <a:p>
          <a:r>
            <a:rPr lang="en-US"/>
            <a:t>Last Class</a:t>
          </a:r>
        </a:p>
      </dgm:t>
    </dgm:pt>
    <dgm:pt modelId="{D010B744-8936-446B-A758-B02261843941}" type="parTrans" cxnId="{7B259642-37FE-417D-9C58-9E4ACF711FE6}">
      <dgm:prSet/>
      <dgm:spPr/>
      <dgm:t>
        <a:bodyPr/>
        <a:lstStyle/>
        <a:p>
          <a:endParaRPr lang="en-US"/>
        </a:p>
      </dgm:t>
    </dgm:pt>
    <dgm:pt modelId="{51C16A99-F0DC-479A-AF3C-F16CA1CDCAC7}" type="sibTrans" cxnId="{7B259642-37FE-417D-9C58-9E4ACF711FE6}">
      <dgm:prSet/>
      <dgm:spPr/>
      <dgm:t>
        <a:bodyPr/>
        <a:lstStyle/>
        <a:p>
          <a:endParaRPr lang="en-US"/>
        </a:p>
      </dgm:t>
    </dgm:pt>
    <dgm:pt modelId="{6750CDC7-A006-4C3F-A490-4CE0BA5D2D10}">
      <dgm:prSet/>
      <dgm:spPr/>
      <dgm:t>
        <a:bodyPr/>
        <a:lstStyle/>
        <a:p>
          <a:r>
            <a:rPr lang="en-US"/>
            <a:t>Previewed Essay #2 assignment sheet</a:t>
          </a:r>
        </a:p>
      </dgm:t>
    </dgm:pt>
    <dgm:pt modelId="{0678A73A-CC3E-48BF-96C1-885F711B7068}" type="parTrans" cxnId="{926393C0-F7EF-4A4F-9B61-559998736263}">
      <dgm:prSet/>
      <dgm:spPr/>
      <dgm:t>
        <a:bodyPr/>
        <a:lstStyle/>
        <a:p>
          <a:endParaRPr lang="en-US"/>
        </a:p>
      </dgm:t>
    </dgm:pt>
    <dgm:pt modelId="{4FB93A21-859D-45C0-A4AA-F424DBA499D8}" type="sibTrans" cxnId="{926393C0-F7EF-4A4F-9B61-559998736263}">
      <dgm:prSet/>
      <dgm:spPr/>
      <dgm:t>
        <a:bodyPr/>
        <a:lstStyle/>
        <a:p>
          <a:endParaRPr lang="en-US"/>
        </a:p>
      </dgm:t>
    </dgm:pt>
    <dgm:pt modelId="{4527D816-DF4C-46EA-85DF-6A4B7B691D3C}">
      <dgm:prSet/>
      <dgm:spPr/>
      <dgm:t>
        <a:bodyPr/>
        <a:lstStyle/>
        <a:p>
          <a:r>
            <a:rPr lang="en-US"/>
            <a:t>Explored Hypothes.is tool</a:t>
          </a:r>
        </a:p>
      </dgm:t>
    </dgm:pt>
    <dgm:pt modelId="{5C63D936-9F57-4AD1-878C-3ED8C8E91820}" type="parTrans" cxnId="{7FDCF272-B45E-4694-A088-4307B42E197E}">
      <dgm:prSet/>
      <dgm:spPr/>
      <dgm:t>
        <a:bodyPr/>
        <a:lstStyle/>
        <a:p>
          <a:endParaRPr lang="en-US"/>
        </a:p>
      </dgm:t>
    </dgm:pt>
    <dgm:pt modelId="{EF6800CA-973D-4E8E-8A4A-979342BB9F3B}" type="sibTrans" cxnId="{7FDCF272-B45E-4694-A088-4307B42E197E}">
      <dgm:prSet/>
      <dgm:spPr/>
      <dgm:t>
        <a:bodyPr/>
        <a:lstStyle/>
        <a:p>
          <a:endParaRPr lang="en-US"/>
        </a:p>
      </dgm:t>
    </dgm:pt>
    <dgm:pt modelId="{A01A1831-5747-4741-AEEC-7177EFD4B57F}">
      <dgm:prSet/>
      <dgm:spPr/>
      <dgm:t>
        <a:bodyPr/>
        <a:lstStyle/>
        <a:p>
          <a:r>
            <a:rPr lang="en-US"/>
            <a:t>Brainstormed topics for Essay #2</a:t>
          </a:r>
        </a:p>
      </dgm:t>
    </dgm:pt>
    <dgm:pt modelId="{955774D0-01A7-4620-B53F-D7214437DF17}" type="parTrans" cxnId="{186D45FF-AB85-4D60-99A9-E6F7E2A5AC3A}">
      <dgm:prSet/>
      <dgm:spPr/>
      <dgm:t>
        <a:bodyPr/>
        <a:lstStyle/>
        <a:p>
          <a:endParaRPr lang="en-US"/>
        </a:p>
      </dgm:t>
    </dgm:pt>
    <dgm:pt modelId="{EBC93A4D-124D-42B7-9242-D492FDF06DA5}" type="sibTrans" cxnId="{186D45FF-AB85-4D60-99A9-E6F7E2A5AC3A}">
      <dgm:prSet/>
      <dgm:spPr/>
      <dgm:t>
        <a:bodyPr/>
        <a:lstStyle/>
        <a:p>
          <a:endParaRPr lang="en-US"/>
        </a:p>
      </dgm:t>
    </dgm:pt>
    <dgm:pt modelId="{347ABD65-292F-4B0F-A7E6-BD31FAFA7683}">
      <dgm:prSet/>
      <dgm:spPr/>
      <dgm:t>
        <a:bodyPr/>
        <a:lstStyle/>
        <a:p>
          <a:r>
            <a:rPr lang="en-US"/>
            <a:t>This Week</a:t>
          </a:r>
        </a:p>
      </dgm:t>
    </dgm:pt>
    <dgm:pt modelId="{CE7E96BF-8766-4F09-B51D-00FDAF8990AD}" type="parTrans" cxnId="{F769627B-7B0E-48D6-9B8F-9995E4A94345}">
      <dgm:prSet/>
      <dgm:spPr/>
      <dgm:t>
        <a:bodyPr/>
        <a:lstStyle/>
        <a:p>
          <a:endParaRPr lang="en-US"/>
        </a:p>
      </dgm:t>
    </dgm:pt>
    <dgm:pt modelId="{DDF8F959-969F-488E-B1EC-90E5781D83A5}" type="sibTrans" cxnId="{F769627B-7B0E-48D6-9B8F-9995E4A94345}">
      <dgm:prSet/>
      <dgm:spPr/>
      <dgm:t>
        <a:bodyPr/>
        <a:lstStyle/>
        <a:p>
          <a:endParaRPr lang="en-US"/>
        </a:p>
      </dgm:t>
    </dgm:pt>
    <dgm:pt modelId="{A0F070AD-D909-4E82-9620-6FC79686B59F}">
      <dgm:prSet/>
      <dgm:spPr/>
      <dgm:t>
        <a:bodyPr/>
        <a:lstStyle/>
        <a:p>
          <a:r>
            <a:rPr lang="en-US"/>
            <a:t>Finalize Essay #2 Curation topic</a:t>
          </a:r>
        </a:p>
      </dgm:t>
    </dgm:pt>
    <dgm:pt modelId="{FB598B92-8FAA-4D32-B839-23B20370A1B5}" type="parTrans" cxnId="{C9BFA85F-228D-4180-B3AC-BC99EDA2BB0F}">
      <dgm:prSet/>
      <dgm:spPr/>
      <dgm:t>
        <a:bodyPr/>
        <a:lstStyle/>
        <a:p>
          <a:endParaRPr lang="en-US"/>
        </a:p>
      </dgm:t>
    </dgm:pt>
    <dgm:pt modelId="{C602F85A-171E-4C86-A82D-46F813F3D563}" type="sibTrans" cxnId="{C9BFA85F-228D-4180-B3AC-BC99EDA2BB0F}">
      <dgm:prSet/>
      <dgm:spPr/>
      <dgm:t>
        <a:bodyPr/>
        <a:lstStyle/>
        <a:p>
          <a:endParaRPr lang="en-US"/>
        </a:p>
      </dgm:t>
    </dgm:pt>
    <dgm:pt modelId="{CE178085-F050-4A8D-AE21-29207C896021}">
      <dgm:prSet/>
      <dgm:spPr/>
      <dgm:t>
        <a:bodyPr/>
        <a:lstStyle/>
        <a:p>
          <a:r>
            <a:rPr lang="en-US"/>
            <a:t>Start outlining</a:t>
          </a:r>
        </a:p>
      </dgm:t>
    </dgm:pt>
    <dgm:pt modelId="{00AB05E5-31B9-4790-BF1D-E64BB850E0A1}" type="parTrans" cxnId="{097C8E17-FE26-42FC-B45A-0FA66DACA6F3}">
      <dgm:prSet/>
      <dgm:spPr/>
      <dgm:t>
        <a:bodyPr/>
        <a:lstStyle/>
        <a:p>
          <a:endParaRPr lang="en-US"/>
        </a:p>
      </dgm:t>
    </dgm:pt>
    <dgm:pt modelId="{C5791E54-16FD-425C-81D5-6D6ED23C9E07}" type="sibTrans" cxnId="{097C8E17-FE26-42FC-B45A-0FA66DACA6F3}">
      <dgm:prSet/>
      <dgm:spPr/>
      <dgm:t>
        <a:bodyPr/>
        <a:lstStyle/>
        <a:p>
          <a:endParaRPr lang="en-US"/>
        </a:p>
      </dgm:t>
    </dgm:pt>
    <dgm:pt modelId="{7F4B5258-7D8D-4283-A10B-CFCCFE604470}">
      <dgm:prSet/>
      <dgm:spPr/>
      <dgm:t>
        <a:bodyPr/>
        <a:lstStyle/>
        <a:p>
          <a:r>
            <a:rPr lang="en-US"/>
            <a:t>Next week</a:t>
          </a:r>
        </a:p>
      </dgm:t>
    </dgm:pt>
    <dgm:pt modelId="{4E269EEF-ED53-48E1-B638-9E9A94097B6A}" type="parTrans" cxnId="{6BB12733-D1EA-4893-91BD-5F422E38203D}">
      <dgm:prSet/>
      <dgm:spPr/>
      <dgm:t>
        <a:bodyPr/>
        <a:lstStyle/>
        <a:p>
          <a:endParaRPr lang="en-US"/>
        </a:p>
      </dgm:t>
    </dgm:pt>
    <dgm:pt modelId="{33BBD4B6-15DA-452B-9002-865B81A3540A}" type="sibTrans" cxnId="{6BB12733-D1EA-4893-91BD-5F422E38203D}">
      <dgm:prSet/>
      <dgm:spPr/>
      <dgm:t>
        <a:bodyPr/>
        <a:lstStyle/>
        <a:p>
          <a:endParaRPr lang="en-US"/>
        </a:p>
      </dgm:t>
    </dgm:pt>
    <dgm:pt modelId="{371D88A0-3058-4F4B-A888-676001A6E0A0}">
      <dgm:prSet/>
      <dgm:spPr/>
      <dgm:t>
        <a:bodyPr/>
        <a:lstStyle/>
        <a:p>
          <a:r>
            <a:rPr lang="en-US" dirty="0"/>
            <a:t>Submit Essay #2</a:t>
          </a:r>
        </a:p>
      </dgm:t>
    </dgm:pt>
    <dgm:pt modelId="{1BDC6C04-945F-4086-83B6-66C6C6FCE608}" type="parTrans" cxnId="{F225B658-81AD-4BF8-B4B6-5D93D3D539C7}">
      <dgm:prSet/>
      <dgm:spPr/>
      <dgm:t>
        <a:bodyPr/>
        <a:lstStyle/>
        <a:p>
          <a:endParaRPr lang="en-US"/>
        </a:p>
      </dgm:t>
    </dgm:pt>
    <dgm:pt modelId="{62D02D08-4CC7-4BE3-BEA5-F548CC515B40}" type="sibTrans" cxnId="{F225B658-81AD-4BF8-B4B6-5D93D3D539C7}">
      <dgm:prSet/>
      <dgm:spPr/>
      <dgm:t>
        <a:bodyPr/>
        <a:lstStyle/>
        <a:p>
          <a:endParaRPr lang="en-US"/>
        </a:p>
      </dgm:t>
    </dgm:pt>
    <dgm:pt modelId="{1D7153A8-307D-4E38-92DB-533C0718CF04}">
      <dgm:prSet/>
      <dgm:spPr/>
      <dgm:t>
        <a:bodyPr/>
        <a:lstStyle/>
        <a:p>
          <a:r>
            <a:rPr lang="en-US" dirty="0"/>
            <a:t>Essay #1 grades returned by ~Feb 28th</a:t>
          </a:r>
        </a:p>
      </dgm:t>
    </dgm:pt>
    <dgm:pt modelId="{489E4D5D-D766-486C-916E-7D5C12B6EBEB}" type="parTrans" cxnId="{82D11688-76A0-4292-9920-89821693F8DF}">
      <dgm:prSet/>
      <dgm:spPr/>
      <dgm:t>
        <a:bodyPr/>
        <a:lstStyle/>
        <a:p>
          <a:endParaRPr lang="en-US"/>
        </a:p>
      </dgm:t>
    </dgm:pt>
    <dgm:pt modelId="{EDC6F0B0-F4E8-49D2-9DFD-32DCB90E4CE7}" type="sibTrans" cxnId="{82D11688-76A0-4292-9920-89821693F8DF}">
      <dgm:prSet/>
      <dgm:spPr/>
      <dgm:t>
        <a:bodyPr/>
        <a:lstStyle/>
        <a:p>
          <a:endParaRPr lang="en-US"/>
        </a:p>
      </dgm:t>
    </dgm:pt>
    <dgm:pt modelId="{D8D4EADE-B142-4971-890A-FFA3D5EDCE4F}" type="pres">
      <dgm:prSet presAssocID="{6EE93526-CE43-4414-A73A-6D98C68D0486}" presName="linear" presStyleCnt="0">
        <dgm:presLayoutVars>
          <dgm:dir/>
          <dgm:animLvl val="lvl"/>
          <dgm:resizeHandles val="exact"/>
        </dgm:presLayoutVars>
      </dgm:prSet>
      <dgm:spPr/>
    </dgm:pt>
    <dgm:pt modelId="{54F8F1BF-2E73-4542-87E0-215154195DFF}" type="pres">
      <dgm:prSet presAssocID="{7E90D8F3-B74A-403A-B874-1522414E9803}" presName="parentLin" presStyleCnt="0"/>
      <dgm:spPr/>
    </dgm:pt>
    <dgm:pt modelId="{04934B54-1F77-46AF-A1BD-BC505F16608F}" type="pres">
      <dgm:prSet presAssocID="{7E90D8F3-B74A-403A-B874-1522414E9803}" presName="parentLeftMargin" presStyleLbl="node1" presStyleIdx="0" presStyleCnt="3"/>
      <dgm:spPr/>
    </dgm:pt>
    <dgm:pt modelId="{709E72F4-BA8B-4BD5-951E-6FF72BC10EFB}" type="pres">
      <dgm:prSet presAssocID="{7E90D8F3-B74A-403A-B874-1522414E980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D140458-F447-4F41-AEF7-3B0F3DEFE1CD}" type="pres">
      <dgm:prSet presAssocID="{7E90D8F3-B74A-403A-B874-1522414E9803}" presName="negativeSpace" presStyleCnt="0"/>
      <dgm:spPr/>
    </dgm:pt>
    <dgm:pt modelId="{CB6EA9BA-6D63-4C8F-9180-FC13D20F5A47}" type="pres">
      <dgm:prSet presAssocID="{7E90D8F3-B74A-403A-B874-1522414E9803}" presName="childText" presStyleLbl="conFgAcc1" presStyleIdx="0" presStyleCnt="3">
        <dgm:presLayoutVars>
          <dgm:bulletEnabled val="1"/>
        </dgm:presLayoutVars>
      </dgm:prSet>
      <dgm:spPr/>
    </dgm:pt>
    <dgm:pt modelId="{A930896D-1D64-4E47-AA54-82004A0AFF01}" type="pres">
      <dgm:prSet presAssocID="{51C16A99-F0DC-479A-AF3C-F16CA1CDCAC7}" presName="spaceBetweenRectangles" presStyleCnt="0"/>
      <dgm:spPr/>
    </dgm:pt>
    <dgm:pt modelId="{5629B63B-FA20-479B-A43D-B85B4F0D65F5}" type="pres">
      <dgm:prSet presAssocID="{347ABD65-292F-4B0F-A7E6-BD31FAFA7683}" presName="parentLin" presStyleCnt="0"/>
      <dgm:spPr/>
    </dgm:pt>
    <dgm:pt modelId="{2055709E-61FF-404D-A7E9-11E132679EA3}" type="pres">
      <dgm:prSet presAssocID="{347ABD65-292F-4B0F-A7E6-BD31FAFA7683}" presName="parentLeftMargin" presStyleLbl="node1" presStyleIdx="0" presStyleCnt="3"/>
      <dgm:spPr/>
    </dgm:pt>
    <dgm:pt modelId="{4D467BA3-73F3-4B26-A3A7-0FE9B6F529F5}" type="pres">
      <dgm:prSet presAssocID="{347ABD65-292F-4B0F-A7E6-BD31FAFA768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8EA6244-DA24-4577-B13C-369196AA6BA5}" type="pres">
      <dgm:prSet presAssocID="{347ABD65-292F-4B0F-A7E6-BD31FAFA7683}" presName="negativeSpace" presStyleCnt="0"/>
      <dgm:spPr/>
    </dgm:pt>
    <dgm:pt modelId="{7EAE312C-7EED-400B-BA81-5FC552223062}" type="pres">
      <dgm:prSet presAssocID="{347ABD65-292F-4B0F-A7E6-BD31FAFA7683}" presName="childText" presStyleLbl="conFgAcc1" presStyleIdx="1" presStyleCnt="3">
        <dgm:presLayoutVars>
          <dgm:bulletEnabled val="1"/>
        </dgm:presLayoutVars>
      </dgm:prSet>
      <dgm:spPr/>
    </dgm:pt>
    <dgm:pt modelId="{9D33E28A-436F-4DCC-8F2F-B5E617FBC40D}" type="pres">
      <dgm:prSet presAssocID="{DDF8F959-969F-488E-B1EC-90E5781D83A5}" presName="spaceBetweenRectangles" presStyleCnt="0"/>
      <dgm:spPr/>
    </dgm:pt>
    <dgm:pt modelId="{291BEE33-35CE-4A95-BF85-E0F885BD03D1}" type="pres">
      <dgm:prSet presAssocID="{7F4B5258-7D8D-4283-A10B-CFCCFE604470}" presName="parentLin" presStyleCnt="0"/>
      <dgm:spPr/>
    </dgm:pt>
    <dgm:pt modelId="{D482CDDA-418A-405B-B825-0FAF26ED474B}" type="pres">
      <dgm:prSet presAssocID="{7F4B5258-7D8D-4283-A10B-CFCCFE604470}" presName="parentLeftMargin" presStyleLbl="node1" presStyleIdx="1" presStyleCnt="3"/>
      <dgm:spPr/>
    </dgm:pt>
    <dgm:pt modelId="{1E10D697-3113-45B6-86E3-E05E344C858A}" type="pres">
      <dgm:prSet presAssocID="{7F4B5258-7D8D-4283-A10B-CFCCFE604470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AD5033EC-4673-4675-9220-981FBEB3FE6F}" type="pres">
      <dgm:prSet presAssocID="{7F4B5258-7D8D-4283-A10B-CFCCFE604470}" presName="negativeSpace" presStyleCnt="0"/>
      <dgm:spPr/>
    </dgm:pt>
    <dgm:pt modelId="{67390EAA-4907-4749-9FFD-CAD5F9BA191E}" type="pres">
      <dgm:prSet presAssocID="{7F4B5258-7D8D-4283-A10B-CFCCFE604470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097C8E17-FE26-42FC-B45A-0FA66DACA6F3}" srcId="{347ABD65-292F-4B0F-A7E6-BD31FAFA7683}" destId="{CE178085-F050-4A8D-AE21-29207C896021}" srcOrd="1" destOrd="0" parTransId="{00AB05E5-31B9-4790-BF1D-E64BB850E0A1}" sibTransId="{C5791E54-16FD-425C-81D5-6D6ED23C9E07}"/>
    <dgm:cxn modelId="{6BB12733-D1EA-4893-91BD-5F422E38203D}" srcId="{6EE93526-CE43-4414-A73A-6D98C68D0486}" destId="{7F4B5258-7D8D-4283-A10B-CFCCFE604470}" srcOrd="2" destOrd="0" parTransId="{4E269EEF-ED53-48E1-B638-9E9A94097B6A}" sibTransId="{33BBD4B6-15DA-452B-9002-865B81A3540A}"/>
    <dgm:cxn modelId="{B09E1934-739B-4906-B209-93EC4F08A54A}" type="presOf" srcId="{7F4B5258-7D8D-4283-A10B-CFCCFE604470}" destId="{D482CDDA-418A-405B-B825-0FAF26ED474B}" srcOrd="0" destOrd="0" presId="urn:microsoft.com/office/officeart/2005/8/layout/list1"/>
    <dgm:cxn modelId="{C9BFA85F-228D-4180-B3AC-BC99EDA2BB0F}" srcId="{347ABD65-292F-4B0F-A7E6-BD31FAFA7683}" destId="{A0F070AD-D909-4E82-9620-6FC79686B59F}" srcOrd="0" destOrd="0" parTransId="{FB598B92-8FAA-4D32-B839-23B20370A1B5}" sibTransId="{C602F85A-171E-4C86-A82D-46F813F3D563}"/>
    <dgm:cxn modelId="{7B259642-37FE-417D-9C58-9E4ACF711FE6}" srcId="{6EE93526-CE43-4414-A73A-6D98C68D0486}" destId="{7E90D8F3-B74A-403A-B874-1522414E9803}" srcOrd="0" destOrd="0" parTransId="{D010B744-8936-446B-A758-B02261843941}" sibTransId="{51C16A99-F0DC-479A-AF3C-F16CA1CDCAC7}"/>
    <dgm:cxn modelId="{2FC34564-3967-493D-B859-85B482AE7384}" type="presOf" srcId="{7F4B5258-7D8D-4283-A10B-CFCCFE604470}" destId="{1E10D697-3113-45B6-86E3-E05E344C858A}" srcOrd="1" destOrd="0" presId="urn:microsoft.com/office/officeart/2005/8/layout/list1"/>
    <dgm:cxn modelId="{5DA03969-2D6C-496F-8E75-1C19BC77AA49}" type="presOf" srcId="{1D7153A8-307D-4E38-92DB-533C0718CF04}" destId="{67390EAA-4907-4749-9FFD-CAD5F9BA191E}" srcOrd="0" destOrd="1" presId="urn:microsoft.com/office/officeart/2005/8/layout/list1"/>
    <dgm:cxn modelId="{BC27BE6C-D927-4C50-8839-EAB1365E7178}" type="presOf" srcId="{A0F070AD-D909-4E82-9620-6FC79686B59F}" destId="{7EAE312C-7EED-400B-BA81-5FC552223062}" srcOrd="0" destOrd="0" presId="urn:microsoft.com/office/officeart/2005/8/layout/list1"/>
    <dgm:cxn modelId="{7FDCF272-B45E-4694-A088-4307B42E197E}" srcId="{7E90D8F3-B74A-403A-B874-1522414E9803}" destId="{4527D816-DF4C-46EA-85DF-6A4B7B691D3C}" srcOrd="1" destOrd="0" parTransId="{5C63D936-9F57-4AD1-878C-3ED8C8E91820}" sibTransId="{EF6800CA-973D-4E8E-8A4A-979342BB9F3B}"/>
    <dgm:cxn modelId="{F225B658-81AD-4BF8-B4B6-5D93D3D539C7}" srcId="{7F4B5258-7D8D-4283-A10B-CFCCFE604470}" destId="{371D88A0-3058-4F4B-A888-676001A6E0A0}" srcOrd="0" destOrd="0" parTransId="{1BDC6C04-945F-4086-83B6-66C6C6FCE608}" sibTransId="{62D02D08-4CC7-4BE3-BEA5-F548CC515B40}"/>
    <dgm:cxn modelId="{F769627B-7B0E-48D6-9B8F-9995E4A94345}" srcId="{6EE93526-CE43-4414-A73A-6D98C68D0486}" destId="{347ABD65-292F-4B0F-A7E6-BD31FAFA7683}" srcOrd="1" destOrd="0" parTransId="{CE7E96BF-8766-4F09-B51D-00FDAF8990AD}" sibTransId="{DDF8F959-969F-488E-B1EC-90E5781D83A5}"/>
    <dgm:cxn modelId="{82D11688-76A0-4292-9920-89821693F8DF}" srcId="{7F4B5258-7D8D-4283-A10B-CFCCFE604470}" destId="{1D7153A8-307D-4E38-92DB-533C0718CF04}" srcOrd="1" destOrd="0" parTransId="{489E4D5D-D766-486C-916E-7D5C12B6EBEB}" sibTransId="{EDC6F0B0-F4E8-49D2-9DFD-32DCB90E4CE7}"/>
    <dgm:cxn modelId="{D566B7BC-4A54-4059-B8BA-725FE232036A}" type="presOf" srcId="{7E90D8F3-B74A-403A-B874-1522414E9803}" destId="{709E72F4-BA8B-4BD5-951E-6FF72BC10EFB}" srcOrd="1" destOrd="0" presId="urn:microsoft.com/office/officeart/2005/8/layout/list1"/>
    <dgm:cxn modelId="{5CCD97BF-3C79-4083-A2D3-C02DDA123C56}" type="presOf" srcId="{4527D816-DF4C-46EA-85DF-6A4B7B691D3C}" destId="{CB6EA9BA-6D63-4C8F-9180-FC13D20F5A47}" srcOrd="0" destOrd="1" presId="urn:microsoft.com/office/officeart/2005/8/layout/list1"/>
    <dgm:cxn modelId="{926393C0-F7EF-4A4F-9B61-559998736263}" srcId="{7E90D8F3-B74A-403A-B874-1522414E9803}" destId="{6750CDC7-A006-4C3F-A490-4CE0BA5D2D10}" srcOrd="0" destOrd="0" parTransId="{0678A73A-CC3E-48BF-96C1-885F711B7068}" sibTransId="{4FB93A21-859D-45C0-A4AA-F424DBA499D8}"/>
    <dgm:cxn modelId="{DBD4EFC8-4502-4D1F-A4B6-A7816D99AC12}" type="presOf" srcId="{7E90D8F3-B74A-403A-B874-1522414E9803}" destId="{04934B54-1F77-46AF-A1BD-BC505F16608F}" srcOrd="0" destOrd="0" presId="urn:microsoft.com/office/officeart/2005/8/layout/list1"/>
    <dgm:cxn modelId="{D0661ACB-B682-4347-9E6C-B6D9E77E98FB}" type="presOf" srcId="{347ABD65-292F-4B0F-A7E6-BD31FAFA7683}" destId="{4D467BA3-73F3-4B26-A3A7-0FE9B6F529F5}" srcOrd="1" destOrd="0" presId="urn:microsoft.com/office/officeart/2005/8/layout/list1"/>
    <dgm:cxn modelId="{AD9B34DD-E586-4DEC-9C9C-A093410C9323}" type="presOf" srcId="{CE178085-F050-4A8D-AE21-29207C896021}" destId="{7EAE312C-7EED-400B-BA81-5FC552223062}" srcOrd="0" destOrd="1" presId="urn:microsoft.com/office/officeart/2005/8/layout/list1"/>
    <dgm:cxn modelId="{B151E7DE-B805-4C2A-8839-BE3AB5AB7A92}" type="presOf" srcId="{6750CDC7-A006-4C3F-A490-4CE0BA5D2D10}" destId="{CB6EA9BA-6D63-4C8F-9180-FC13D20F5A47}" srcOrd="0" destOrd="0" presId="urn:microsoft.com/office/officeart/2005/8/layout/list1"/>
    <dgm:cxn modelId="{87EADFEE-5860-49E0-9045-3E506148C71E}" type="presOf" srcId="{347ABD65-292F-4B0F-A7E6-BD31FAFA7683}" destId="{2055709E-61FF-404D-A7E9-11E132679EA3}" srcOrd="0" destOrd="0" presId="urn:microsoft.com/office/officeart/2005/8/layout/list1"/>
    <dgm:cxn modelId="{3A859EF0-0C78-4A26-A470-EE9513AF4240}" type="presOf" srcId="{A01A1831-5747-4741-AEEC-7177EFD4B57F}" destId="{CB6EA9BA-6D63-4C8F-9180-FC13D20F5A47}" srcOrd="0" destOrd="2" presId="urn:microsoft.com/office/officeart/2005/8/layout/list1"/>
    <dgm:cxn modelId="{97A5D8FB-A35E-430D-A79F-F3AE721D7B7D}" type="presOf" srcId="{371D88A0-3058-4F4B-A888-676001A6E0A0}" destId="{67390EAA-4907-4749-9FFD-CAD5F9BA191E}" srcOrd="0" destOrd="0" presId="urn:microsoft.com/office/officeart/2005/8/layout/list1"/>
    <dgm:cxn modelId="{186D45FF-AB85-4D60-99A9-E6F7E2A5AC3A}" srcId="{7E90D8F3-B74A-403A-B874-1522414E9803}" destId="{A01A1831-5747-4741-AEEC-7177EFD4B57F}" srcOrd="2" destOrd="0" parTransId="{955774D0-01A7-4620-B53F-D7214437DF17}" sibTransId="{EBC93A4D-124D-42B7-9242-D492FDF06DA5}"/>
    <dgm:cxn modelId="{AE60D2FF-BFB2-4C31-92FA-B40CC6EA2470}" type="presOf" srcId="{6EE93526-CE43-4414-A73A-6D98C68D0486}" destId="{D8D4EADE-B142-4971-890A-FFA3D5EDCE4F}" srcOrd="0" destOrd="0" presId="urn:microsoft.com/office/officeart/2005/8/layout/list1"/>
    <dgm:cxn modelId="{E9135438-D84F-41E2-8142-9E958EE3AC14}" type="presParOf" srcId="{D8D4EADE-B142-4971-890A-FFA3D5EDCE4F}" destId="{54F8F1BF-2E73-4542-87E0-215154195DFF}" srcOrd="0" destOrd="0" presId="urn:microsoft.com/office/officeart/2005/8/layout/list1"/>
    <dgm:cxn modelId="{2161D9A6-3658-4F60-BE53-9A312DFDD6D3}" type="presParOf" srcId="{54F8F1BF-2E73-4542-87E0-215154195DFF}" destId="{04934B54-1F77-46AF-A1BD-BC505F16608F}" srcOrd="0" destOrd="0" presId="urn:microsoft.com/office/officeart/2005/8/layout/list1"/>
    <dgm:cxn modelId="{2918D55F-A27F-4358-BC5A-304B2642A0AD}" type="presParOf" srcId="{54F8F1BF-2E73-4542-87E0-215154195DFF}" destId="{709E72F4-BA8B-4BD5-951E-6FF72BC10EFB}" srcOrd="1" destOrd="0" presId="urn:microsoft.com/office/officeart/2005/8/layout/list1"/>
    <dgm:cxn modelId="{3D093B0F-D3CD-493D-BE19-762DFFB4CFE8}" type="presParOf" srcId="{D8D4EADE-B142-4971-890A-FFA3D5EDCE4F}" destId="{FD140458-F447-4F41-AEF7-3B0F3DEFE1CD}" srcOrd="1" destOrd="0" presId="urn:microsoft.com/office/officeart/2005/8/layout/list1"/>
    <dgm:cxn modelId="{07335B48-A7F1-47DB-AA92-E840DFCFB5DB}" type="presParOf" srcId="{D8D4EADE-B142-4971-890A-FFA3D5EDCE4F}" destId="{CB6EA9BA-6D63-4C8F-9180-FC13D20F5A47}" srcOrd="2" destOrd="0" presId="urn:microsoft.com/office/officeart/2005/8/layout/list1"/>
    <dgm:cxn modelId="{8FE5A97B-7CED-4F6A-843E-FB0B6B5ABBE8}" type="presParOf" srcId="{D8D4EADE-B142-4971-890A-FFA3D5EDCE4F}" destId="{A930896D-1D64-4E47-AA54-82004A0AFF01}" srcOrd="3" destOrd="0" presId="urn:microsoft.com/office/officeart/2005/8/layout/list1"/>
    <dgm:cxn modelId="{86395920-3DEC-4971-86FD-740E80F83C23}" type="presParOf" srcId="{D8D4EADE-B142-4971-890A-FFA3D5EDCE4F}" destId="{5629B63B-FA20-479B-A43D-B85B4F0D65F5}" srcOrd="4" destOrd="0" presId="urn:microsoft.com/office/officeart/2005/8/layout/list1"/>
    <dgm:cxn modelId="{F7F99537-2FDD-4999-B2F6-CDB29431BE16}" type="presParOf" srcId="{5629B63B-FA20-479B-A43D-B85B4F0D65F5}" destId="{2055709E-61FF-404D-A7E9-11E132679EA3}" srcOrd="0" destOrd="0" presId="urn:microsoft.com/office/officeart/2005/8/layout/list1"/>
    <dgm:cxn modelId="{246EBDC5-CCBC-464E-BA48-162FCDCDA38C}" type="presParOf" srcId="{5629B63B-FA20-479B-A43D-B85B4F0D65F5}" destId="{4D467BA3-73F3-4B26-A3A7-0FE9B6F529F5}" srcOrd="1" destOrd="0" presId="urn:microsoft.com/office/officeart/2005/8/layout/list1"/>
    <dgm:cxn modelId="{D45E0AD7-BAFB-44FD-8181-1596FF6446FB}" type="presParOf" srcId="{D8D4EADE-B142-4971-890A-FFA3D5EDCE4F}" destId="{88EA6244-DA24-4577-B13C-369196AA6BA5}" srcOrd="5" destOrd="0" presId="urn:microsoft.com/office/officeart/2005/8/layout/list1"/>
    <dgm:cxn modelId="{AD690343-1A18-4A6C-ABCF-D2903D27C56B}" type="presParOf" srcId="{D8D4EADE-B142-4971-890A-FFA3D5EDCE4F}" destId="{7EAE312C-7EED-400B-BA81-5FC552223062}" srcOrd="6" destOrd="0" presId="urn:microsoft.com/office/officeart/2005/8/layout/list1"/>
    <dgm:cxn modelId="{EF668021-ADDF-492B-952E-3C96166D85D4}" type="presParOf" srcId="{D8D4EADE-B142-4971-890A-FFA3D5EDCE4F}" destId="{9D33E28A-436F-4DCC-8F2F-B5E617FBC40D}" srcOrd="7" destOrd="0" presId="urn:microsoft.com/office/officeart/2005/8/layout/list1"/>
    <dgm:cxn modelId="{93702237-0550-4B92-9AA5-890CA98281C6}" type="presParOf" srcId="{D8D4EADE-B142-4971-890A-FFA3D5EDCE4F}" destId="{291BEE33-35CE-4A95-BF85-E0F885BD03D1}" srcOrd="8" destOrd="0" presId="urn:microsoft.com/office/officeart/2005/8/layout/list1"/>
    <dgm:cxn modelId="{A09C25D0-29CD-418E-A779-2B2F60E3C8E7}" type="presParOf" srcId="{291BEE33-35CE-4A95-BF85-E0F885BD03D1}" destId="{D482CDDA-418A-405B-B825-0FAF26ED474B}" srcOrd="0" destOrd="0" presId="urn:microsoft.com/office/officeart/2005/8/layout/list1"/>
    <dgm:cxn modelId="{06AFFDE1-B737-4F67-AAEF-F878242E7861}" type="presParOf" srcId="{291BEE33-35CE-4A95-BF85-E0F885BD03D1}" destId="{1E10D697-3113-45B6-86E3-E05E344C858A}" srcOrd="1" destOrd="0" presId="urn:microsoft.com/office/officeart/2005/8/layout/list1"/>
    <dgm:cxn modelId="{2442FF8C-0151-410C-8F71-8DC34D472E61}" type="presParOf" srcId="{D8D4EADE-B142-4971-890A-FFA3D5EDCE4F}" destId="{AD5033EC-4673-4675-9220-981FBEB3FE6F}" srcOrd="9" destOrd="0" presId="urn:microsoft.com/office/officeart/2005/8/layout/list1"/>
    <dgm:cxn modelId="{07B51184-771E-4808-94CD-182336835160}" type="presParOf" srcId="{D8D4EADE-B142-4971-890A-FFA3D5EDCE4F}" destId="{67390EAA-4907-4749-9FFD-CAD5F9BA191E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6EA9BA-6D63-4C8F-9180-FC13D20F5A47}">
      <dsp:nvSpPr>
        <dsp:cNvPr id="0" name=""/>
        <dsp:cNvSpPr/>
      </dsp:nvSpPr>
      <dsp:spPr>
        <a:xfrm>
          <a:off x="0" y="430145"/>
          <a:ext cx="6797675" cy="166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458216" rIns="527575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Previewed Essay #2 assignment sheet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Explored Hypothes.is tool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Brainstormed topics for Essay #2</a:t>
          </a:r>
        </a:p>
      </dsp:txBody>
      <dsp:txXfrm>
        <a:off x="0" y="430145"/>
        <a:ext cx="6797675" cy="1663200"/>
      </dsp:txXfrm>
    </dsp:sp>
    <dsp:sp modelId="{709E72F4-BA8B-4BD5-951E-6FF72BC10EFB}">
      <dsp:nvSpPr>
        <dsp:cNvPr id="0" name=""/>
        <dsp:cNvSpPr/>
      </dsp:nvSpPr>
      <dsp:spPr>
        <a:xfrm>
          <a:off x="339883" y="105425"/>
          <a:ext cx="4758372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Last Class</a:t>
          </a:r>
        </a:p>
      </dsp:txBody>
      <dsp:txXfrm>
        <a:off x="371586" y="137128"/>
        <a:ext cx="4694966" cy="586034"/>
      </dsp:txXfrm>
    </dsp:sp>
    <dsp:sp modelId="{7EAE312C-7EED-400B-BA81-5FC552223062}">
      <dsp:nvSpPr>
        <dsp:cNvPr id="0" name=""/>
        <dsp:cNvSpPr/>
      </dsp:nvSpPr>
      <dsp:spPr>
        <a:xfrm>
          <a:off x="0" y="2536866"/>
          <a:ext cx="6797675" cy="12820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458216" rIns="527575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Finalize Essay #2 Curation topic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/>
            <a:t>Start outlining</a:t>
          </a:r>
        </a:p>
      </dsp:txBody>
      <dsp:txXfrm>
        <a:off x="0" y="2536866"/>
        <a:ext cx="6797675" cy="1282049"/>
      </dsp:txXfrm>
    </dsp:sp>
    <dsp:sp modelId="{4D467BA3-73F3-4B26-A3A7-0FE9B6F529F5}">
      <dsp:nvSpPr>
        <dsp:cNvPr id="0" name=""/>
        <dsp:cNvSpPr/>
      </dsp:nvSpPr>
      <dsp:spPr>
        <a:xfrm>
          <a:off x="339883" y="2212146"/>
          <a:ext cx="4758372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This Week</a:t>
          </a:r>
        </a:p>
      </dsp:txBody>
      <dsp:txXfrm>
        <a:off x="371586" y="2243849"/>
        <a:ext cx="4694966" cy="586034"/>
      </dsp:txXfrm>
    </dsp:sp>
    <dsp:sp modelId="{67390EAA-4907-4749-9FFD-CAD5F9BA191E}">
      <dsp:nvSpPr>
        <dsp:cNvPr id="0" name=""/>
        <dsp:cNvSpPr/>
      </dsp:nvSpPr>
      <dsp:spPr>
        <a:xfrm>
          <a:off x="0" y="4262436"/>
          <a:ext cx="6797675" cy="12820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27575" tIns="458216" rIns="527575" bIns="156464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Submit Essay #2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200" kern="1200" dirty="0"/>
            <a:t>Essay #1 grades returned by ~Feb 28th</a:t>
          </a:r>
        </a:p>
      </dsp:txBody>
      <dsp:txXfrm>
        <a:off x="0" y="4262436"/>
        <a:ext cx="6797675" cy="1282049"/>
      </dsp:txXfrm>
    </dsp:sp>
    <dsp:sp modelId="{1E10D697-3113-45B6-86E3-E05E344C858A}">
      <dsp:nvSpPr>
        <dsp:cNvPr id="0" name=""/>
        <dsp:cNvSpPr/>
      </dsp:nvSpPr>
      <dsp:spPr>
        <a:xfrm>
          <a:off x="339883" y="3937716"/>
          <a:ext cx="4758372" cy="649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855" tIns="0" rIns="179855" bIns="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/>
            <a:t>Next week</a:t>
          </a:r>
        </a:p>
      </dsp:txBody>
      <dsp:txXfrm>
        <a:off x="371586" y="3969419"/>
        <a:ext cx="4694966" cy="5860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6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2112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844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224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616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0071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935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1162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4364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781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119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9570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29" r:id="rId6"/>
    <p:sldLayoutId id="2147483725" r:id="rId7"/>
    <p:sldLayoutId id="2147483726" r:id="rId8"/>
    <p:sldLayoutId id="2147483727" r:id="rId9"/>
    <p:sldLayoutId id="2147483728" r:id="rId10"/>
    <p:sldLayoutId id="2147483730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6482F060-A4AF-4E0B-B364-7C6BA4AE9C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A746447-7FC5-4D94-AFE1-E2C04F0A40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814" y="640080"/>
            <a:ext cx="3659246" cy="2850319"/>
          </a:xfrm>
        </p:spPr>
        <p:txBody>
          <a:bodyPr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Analytical Paragraph Structure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EC233B-0BBD-441D-9D6D-6EB049A350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814" y="3812134"/>
            <a:ext cx="3659246" cy="2349823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The foundation of critical thinking in writing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9EB6DAA-2F0C-43D5-A577-15D5D2C4E3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2797" y="3651268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Sunset over snowy mountain">
            <a:extLst>
              <a:ext uri="{FF2B5EF4-FFF2-40B4-BE49-F238E27FC236}">
                <a16:creationId xmlns:a16="http://schemas.microsoft.com/office/drawing/2014/main" id="{49773BFB-E4E5-4C65-A833-DBBF3F32E1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446" b="-1"/>
          <a:stretch/>
        </p:blipFill>
        <p:spPr>
          <a:xfrm>
            <a:off x="4635095" y="10"/>
            <a:ext cx="755688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962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C99BCB-3343-4769-BF18-F2C626243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Housekeeping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C70258B-A991-4D6C-ADED-B438935C8D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6431790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16795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26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AC8283-30F6-4A8D-94AB-48E0A6FFC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6789771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400" dirty="0"/>
              <a:t>Reminders for Topic Approval</a:t>
            </a:r>
          </a:p>
        </p:txBody>
      </p:sp>
      <p:pic>
        <p:nvPicPr>
          <p:cNvPr id="5" name="Picture 4" descr="Pencils">
            <a:extLst>
              <a:ext uri="{FF2B5EF4-FFF2-40B4-BE49-F238E27FC236}">
                <a16:creationId xmlns:a16="http://schemas.microsoft.com/office/drawing/2014/main" id="{6F446EE5-BB0A-4BA3-A455-02978804DA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660" r="-2" b="-2"/>
          <a:stretch/>
        </p:blipFill>
        <p:spPr>
          <a:xfrm>
            <a:off x="20" y="10"/>
            <a:ext cx="4580077" cy="6400784"/>
          </a:xfrm>
          <a:prstGeom prst="rect">
            <a:avLst/>
          </a:prstGeom>
        </p:spPr>
      </p:pic>
      <p:cxnSp>
        <p:nvCxnSpPr>
          <p:cNvPr id="33" name="Straight Connector 28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8A70E-EB66-4570-85AE-57AE81DD2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6556506" cy="3760891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>
              <a:buNone/>
            </a:pPr>
            <a:r>
              <a:rPr lang="en-US" cap="all" spc="200" dirty="0"/>
              <a:t>Your goal is to curate a list</a:t>
            </a:r>
          </a:p>
          <a:p>
            <a:pPr marL="0" indent="0">
              <a:buNone/>
            </a:pPr>
            <a:r>
              <a:rPr lang="en-US" cap="all" spc="200" dirty="0"/>
              <a:t>Your list should include products, tools, apps, or services</a:t>
            </a:r>
          </a:p>
          <a:p>
            <a:pPr marL="0" indent="0">
              <a:buNone/>
            </a:pPr>
            <a:r>
              <a:rPr lang="en-US" cap="all" spc="200" dirty="0"/>
              <a:t>	not people</a:t>
            </a:r>
          </a:p>
          <a:p>
            <a:pPr marL="0" indent="0">
              <a:buNone/>
            </a:pPr>
            <a:r>
              <a:rPr lang="en-US" cap="all" spc="200" dirty="0"/>
              <a:t>	Not abstract concepts</a:t>
            </a:r>
          </a:p>
          <a:p>
            <a:pPr marL="0" indent="0">
              <a:buNone/>
            </a:pPr>
            <a:r>
              <a:rPr lang="en-US" cap="all" spc="200" dirty="0"/>
              <a:t>	not trends</a:t>
            </a:r>
          </a:p>
          <a:p>
            <a:pPr marL="0" indent="0">
              <a:buNone/>
            </a:pPr>
            <a:r>
              <a:rPr lang="en-US" cap="all" spc="200" dirty="0"/>
              <a:t>Products et al should be created after 2016, and…</a:t>
            </a:r>
          </a:p>
          <a:p>
            <a:pPr marL="0" indent="0">
              <a:buNone/>
            </a:pPr>
            <a:r>
              <a:rPr lang="en-US" cap="all" spc="200" dirty="0"/>
              <a:t>Created by/for generation z 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80499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FD49D81-6B82-457C-9507-5D4143CDA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What is Analysis?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EBE5AE-1E4D-4FB5-92C7-19B92ACE1C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2546224"/>
            <a:ext cx="3448259" cy="398879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sz="1400" cap="all" spc="200" dirty="0">
                <a:solidFill>
                  <a:srgbClr val="FFFFFF"/>
                </a:solidFill>
              </a:rPr>
              <a:t>Who what when where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cap="all" spc="200" dirty="0">
                <a:solidFill>
                  <a:srgbClr val="FFFFFF"/>
                </a:solidFill>
              </a:rPr>
              <a:t>	summary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cap="all" spc="200" dirty="0">
                <a:solidFill>
                  <a:srgbClr val="FFFFFF"/>
                </a:solidFill>
              </a:rPr>
              <a:t>	writer reports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cap="all" spc="200" dirty="0">
                <a:solidFill>
                  <a:srgbClr val="FFFFFF"/>
                </a:solidFill>
              </a:rPr>
              <a:t>	informative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cap="all" spc="200" dirty="0">
                <a:solidFill>
                  <a:srgbClr val="FFFFFF"/>
                </a:solidFill>
              </a:rPr>
              <a:t>How and why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cap="all" spc="200" dirty="0">
                <a:solidFill>
                  <a:srgbClr val="FFFFFF"/>
                </a:solidFill>
              </a:rPr>
              <a:t>	claim/argument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cap="all" spc="200" dirty="0">
                <a:solidFill>
                  <a:srgbClr val="FFFFFF"/>
                </a:solidFill>
              </a:rPr>
              <a:t>	narrow focus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cap="all" spc="200" dirty="0">
                <a:solidFill>
                  <a:srgbClr val="FFFFFF"/>
                </a:solidFill>
              </a:rPr>
              <a:t>	connections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cap="all" spc="200" dirty="0">
                <a:solidFill>
                  <a:srgbClr val="FFFFFF"/>
                </a:solidFill>
              </a:rPr>
              <a:t>	apply patterns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400" cap="all" spc="200" dirty="0">
                <a:solidFill>
                  <a:srgbClr val="FFFFFF"/>
                </a:solidFill>
              </a:rPr>
              <a:t>	writer makes choices</a:t>
            </a:r>
          </a:p>
        </p:txBody>
      </p:sp>
      <p:pic>
        <p:nvPicPr>
          <p:cNvPr id="5" name="Picture 4" descr="Large icebergs in Greenland">
            <a:extLst>
              <a:ext uri="{FF2B5EF4-FFF2-40B4-BE49-F238E27FC236}">
                <a16:creationId xmlns:a16="http://schemas.microsoft.com/office/drawing/2014/main" id="{7698A49D-1429-480E-99D1-89F77684B21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783" r="8783"/>
          <a:stretch/>
        </p:blipFill>
        <p:spPr>
          <a:xfrm>
            <a:off x="4654296" y="10"/>
            <a:ext cx="753770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8906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90BAFCD-EA0A-47F4-8B00-AAB1E67A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9BFCA980-3AF0-4FC8-9928-5161C33F91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769" y="643538"/>
            <a:ext cx="9649562" cy="361858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F9C61D6-37CC-4AD4-83C3-022D08874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4551037"/>
            <a:ext cx="12192000" cy="2306963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B680A1-DDFE-48B7-A6A4-F117E1444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900" y="4905662"/>
            <a:ext cx="7330353" cy="154117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Examples and Resources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669285E-35F6-4010-B084-229A808458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47" y="5676251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12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Glasses on top of a book">
            <a:extLst>
              <a:ext uri="{FF2B5EF4-FFF2-40B4-BE49-F238E27FC236}">
                <a16:creationId xmlns:a16="http://schemas.microsoft.com/office/drawing/2014/main" id="{430EF43C-57E6-4BC1-A447-B37AED7ECC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24" b="177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7319A1DD-F557-4EC6-8A8C-F7617B4CD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3118982"/>
            <a:ext cx="7537704" cy="246266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FBDB6C-6032-4CAF-9EAA-681ABE2A4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5517" y="3331444"/>
            <a:ext cx="6470692" cy="122930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>
                <a:solidFill>
                  <a:schemeClr val="tx1"/>
                </a:solidFill>
              </a:rPr>
              <a:t>Analytical Paragraphs vs. Standard Paragraphs?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0211" y="4641183"/>
            <a:ext cx="6309360" cy="0"/>
          </a:xfrm>
          <a:prstGeom prst="line">
            <a:avLst/>
          </a:prstGeom>
          <a:ln w="19050">
            <a:solidFill>
              <a:schemeClr val="accent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>
            <a:extLst>
              <a:ext uri="{FF2B5EF4-FFF2-40B4-BE49-F238E27FC236}">
                <a16:creationId xmlns:a16="http://schemas.microsoft.com/office/drawing/2014/main" id="{D50218C5-E017-43D2-8345-FD9FBF0C9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728306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0AB6E427-3F73-4C06-A5D5-AE52C3883B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C9BDAA-0390-4B39-9B5C-BC95E5120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9919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C96475-435D-47A4-BE02-CA9466BE4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6"/>
            <a:ext cx="3084844" cy="1961086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Structure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04A321A-A039-4720-87B4-66A4210E0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1752" y="2638787"/>
            <a:ext cx="27432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DEFAF24-2C7A-44A6-8B4B-F29C53609E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752" y="2799654"/>
            <a:ext cx="3005462" cy="3189665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FFFFFF"/>
                </a:solidFill>
              </a:rPr>
              <a:t>What’s Familiar?</a:t>
            </a:r>
          </a:p>
          <a:p>
            <a:endParaRPr lang="en-US" sz="1800" dirty="0">
              <a:solidFill>
                <a:srgbClr val="FFFFFF"/>
              </a:solidFill>
            </a:endParaRPr>
          </a:p>
          <a:p>
            <a:r>
              <a:rPr lang="en-US" sz="1800" dirty="0">
                <a:solidFill>
                  <a:srgbClr val="FFFFFF"/>
                </a:solidFill>
              </a:rPr>
              <a:t>What’s New?</a:t>
            </a:r>
          </a:p>
        </p:txBody>
      </p:sp>
      <p:pic>
        <p:nvPicPr>
          <p:cNvPr id="5" name="Content Placeholder 4" descr="Text, letter&#10;&#10;Description automatically generated">
            <a:extLst>
              <a:ext uri="{FF2B5EF4-FFF2-40B4-BE49-F238E27FC236}">
                <a16:creationId xmlns:a16="http://schemas.microsoft.com/office/drawing/2014/main" id="{002ACB33-3E67-4DE3-80EC-D0A1FF0ECB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018" y="99349"/>
            <a:ext cx="6522098" cy="6758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15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4902C1-8685-4B2D-A6DC-E4F36ED8A7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16835"/>
            <a:ext cx="5977937" cy="166650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Breakout Room Practice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5896" y="2353592"/>
            <a:ext cx="53035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578E35-F7CB-4A5F-BBA3-06B0E4C49A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2546224"/>
            <a:ext cx="5977938" cy="3342747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rgbClr val="FFFFFF"/>
                </a:solidFill>
              </a:rPr>
              <a:t>Share one person’s paragraph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rgbClr val="FFFFFF"/>
                </a:solidFill>
              </a:rPr>
              <a:t>As a group, highlight each part of the paragraph:</a:t>
            </a:r>
          </a:p>
          <a:p>
            <a:pPr marL="635508" lvl="1" indent="-342900">
              <a:buFont typeface="+mj-lt"/>
              <a:buAutoNum type="arabicPeriod"/>
            </a:pPr>
            <a:r>
              <a:rPr lang="en-US" sz="1600" dirty="0">
                <a:solidFill>
                  <a:srgbClr val="FFFFFF"/>
                </a:solidFill>
              </a:rPr>
              <a:t>Topic Sentence</a:t>
            </a:r>
          </a:p>
          <a:p>
            <a:pPr marL="635508" lvl="1" indent="-342900">
              <a:buFont typeface="+mj-lt"/>
              <a:buAutoNum type="arabicPeriod"/>
            </a:pPr>
            <a:r>
              <a:rPr lang="en-US" sz="1600" dirty="0">
                <a:solidFill>
                  <a:srgbClr val="FFFFFF"/>
                </a:solidFill>
              </a:rPr>
              <a:t>Analysis</a:t>
            </a:r>
          </a:p>
          <a:p>
            <a:pPr marL="635508" lvl="1" indent="-342900">
              <a:buFont typeface="+mj-lt"/>
              <a:buAutoNum type="arabicPeriod"/>
            </a:pPr>
            <a:r>
              <a:rPr lang="en-US" sz="1600" dirty="0">
                <a:solidFill>
                  <a:srgbClr val="FFFFFF"/>
                </a:solidFill>
              </a:rPr>
              <a:t>Context</a:t>
            </a:r>
          </a:p>
          <a:p>
            <a:pPr marL="635508" lvl="1" indent="-342900">
              <a:buFont typeface="+mj-lt"/>
              <a:buAutoNum type="arabicPeriod"/>
            </a:pPr>
            <a:r>
              <a:rPr lang="en-US" sz="1600" dirty="0">
                <a:solidFill>
                  <a:srgbClr val="FFFFFF"/>
                </a:solidFill>
              </a:rPr>
              <a:t>Evidence</a:t>
            </a:r>
          </a:p>
          <a:p>
            <a:pPr marL="635508" lvl="1" indent="-342900">
              <a:buFont typeface="+mj-lt"/>
              <a:buAutoNum type="arabicPeriod"/>
            </a:pPr>
            <a:r>
              <a:rPr lang="en-US" sz="1600" dirty="0">
                <a:solidFill>
                  <a:srgbClr val="FFFFFF"/>
                </a:solidFill>
              </a:rPr>
              <a:t>Interpretation</a:t>
            </a:r>
          </a:p>
          <a:p>
            <a:pPr marL="635508" lvl="1" indent="-342900">
              <a:buFont typeface="+mj-lt"/>
              <a:buAutoNum type="arabicPeriod"/>
            </a:pPr>
            <a:r>
              <a:rPr lang="en-US" sz="1600" dirty="0">
                <a:solidFill>
                  <a:srgbClr val="FFFFFF"/>
                </a:solidFill>
              </a:rPr>
              <a:t>Anchor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800" dirty="0">
                <a:solidFill>
                  <a:srgbClr val="FFFFFF"/>
                </a:solidFill>
              </a:rPr>
              <a:t>Do the sentences connect &amp; make sense?</a:t>
            </a:r>
          </a:p>
        </p:txBody>
      </p:sp>
      <p:pic>
        <p:nvPicPr>
          <p:cNvPr id="19" name="Picture 4" descr="A basketball dropping into a basketball hoop">
            <a:extLst>
              <a:ext uri="{FF2B5EF4-FFF2-40B4-BE49-F238E27FC236}">
                <a16:creationId xmlns:a16="http://schemas.microsoft.com/office/drawing/2014/main" id="{9AC1B0D7-31AA-4228-9AF1-C2D3776F77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22" r="-1" b="-1"/>
          <a:stretch/>
        </p:blipFill>
        <p:spPr>
          <a:xfrm>
            <a:off x="7611902" y="10"/>
            <a:ext cx="4580097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8258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189</Words>
  <Application>Microsoft Office PowerPoint</Application>
  <PresentationFormat>Widescreen</PresentationFormat>
  <Paragraphs>48</Paragraphs>
  <Slides>8</Slides>
  <Notes>0</Notes>
  <HiddenSlides>2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Calibri</vt:lpstr>
      <vt:lpstr>Calibri Light</vt:lpstr>
      <vt:lpstr>RetrospectVTI</vt:lpstr>
      <vt:lpstr>Analytical Paragraph Structure</vt:lpstr>
      <vt:lpstr>Housekeeping</vt:lpstr>
      <vt:lpstr>Reminders for Topic Approval</vt:lpstr>
      <vt:lpstr>What is Analysis?</vt:lpstr>
      <vt:lpstr>Examples and Resources</vt:lpstr>
      <vt:lpstr>Analytical Paragraphs vs. Standard Paragraphs?</vt:lpstr>
      <vt:lpstr>Structure</vt:lpstr>
      <vt:lpstr>Breakout Room Practice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Analytical Paragraph Structure</dc:title>
  <dc:creator>Kirsten Holt</dc:creator>
  <cp:lastModifiedBy>Kirsten Holt</cp:lastModifiedBy>
  <cp:revision>6</cp:revision>
  <dcterms:created xsi:type="dcterms:W3CDTF">2021-02-18T14:25:18Z</dcterms:created>
  <dcterms:modified xsi:type="dcterms:W3CDTF">2022-01-02T17:21:31Z</dcterms:modified>
</cp:coreProperties>
</file>